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10/30/2017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10/30/2017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 Movie: Primary colors</a:t>
            </a:r>
            <a:endParaRPr lang="en-US" dirty="0"/>
          </a:p>
        </p:txBody>
      </p:sp>
      <p:sp>
        <p:nvSpPr>
          <p:cNvPr id="3" name="Subtitle 2"/>
          <p:cNvSpPr>
            <a:spLocks noGrp="1"/>
          </p:cNvSpPr>
          <p:nvPr>
            <p:ph type="subTitle" idx="1"/>
          </p:nvPr>
        </p:nvSpPr>
        <p:spPr/>
        <p:txBody>
          <a:bodyPr/>
          <a:lstStyle/>
          <a:p>
            <a:r>
              <a:rPr lang="en-US" dirty="0" smtClean="0"/>
              <a:t>Elections and Campaigns by Mike Nichols</a:t>
            </a:r>
            <a:endParaRPr lang="en-US" dirty="0"/>
          </a:p>
        </p:txBody>
      </p:sp>
    </p:spTree>
    <p:extLst>
      <p:ext uri="{BB962C8B-B14F-4D97-AF65-F5344CB8AC3E}">
        <p14:creationId xmlns:p14="http://schemas.microsoft.com/office/powerpoint/2010/main" val="2073567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the Stars</a:t>
            </a:r>
            <a:endParaRPr lang="en-US" dirty="0"/>
          </a:p>
        </p:txBody>
      </p:sp>
      <p:pic>
        <p:nvPicPr>
          <p:cNvPr id="4" name="Content Placeholder 3" descr="&lt;strong&gt;Emma&lt;/strong&gt; &lt;strong&gt;Thompson&lt;/strong&gt; on stage and screen - Wikipedia"/>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725628" y="1837765"/>
            <a:ext cx="1800245" cy="2755876"/>
          </a:xfrm>
        </p:spPr>
      </p:pic>
      <p:pic>
        <p:nvPicPr>
          <p:cNvPr id="5" name="Picture 4" descr="I colori della vittoria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2563" y="1954142"/>
            <a:ext cx="3556810" cy="1943543"/>
          </a:xfrm>
          <a:prstGeom prst="rect">
            <a:avLst/>
          </a:prstGeom>
        </p:spPr>
      </p:pic>
      <p:pic>
        <p:nvPicPr>
          <p:cNvPr id="8" name="Picture 7" descr="&lt;strong&gt;Billy Bob Thornton&lt;/strong&gt;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040" y="1837765"/>
            <a:ext cx="2286000" cy="2933700"/>
          </a:xfrm>
          <a:prstGeom prst="rect">
            <a:avLst/>
          </a:prstGeom>
        </p:spPr>
      </p:pic>
    </p:spTree>
    <p:extLst>
      <p:ext uri="{BB962C8B-B14F-4D97-AF65-F5344CB8AC3E}">
        <p14:creationId xmlns:p14="http://schemas.microsoft.com/office/powerpoint/2010/main" val="909545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The Stars</a:t>
            </a:r>
            <a:endParaRPr lang="en-US" dirty="0"/>
          </a:p>
        </p:txBody>
      </p:sp>
      <p:sp>
        <p:nvSpPr>
          <p:cNvPr id="3" name="Content Placeholder 2"/>
          <p:cNvSpPr>
            <a:spLocks noGrp="1"/>
          </p:cNvSpPr>
          <p:nvPr>
            <p:ph sz="quarter" idx="13"/>
          </p:nvPr>
        </p:nvSpPr>
        <p:spPr/>
        <p:txBody>
          <a:bodyPr/>
          <a:lstStyle/>
          <a:p>
            <a:r>
              <a:rPr lang="en-US" sz="3200" dirty="0" smtClean="0"/>
              <a:t>Billy bob </a:t>
            </a:r>
            <a:r>
              <a:rPr lang="en-US" sz="3200" dirty="0" err="1" smtClean="0"/>
              <a:t>thornton</a:t>
            </a:r>
            <a:r>
              <a:rPr lang="en-US" sz="3200" dirty="0" smtClean="0"/>
              <a:t>: Richard </a:t>
            </a:r>
            <a:r>
              <a:rPr lang="en-US" sz="3200" dirty="0" err="1" smtClean="0"/>
              <a:t>Jemmons</a:t>
            </a:r>
            <a:r>
              <a:rPr lang="en-US" sz="3200" dirty="0" smtClean="0"/>
              <a:t> (Consultant)</a:t>
            </a:r>
          </a:p>
          <a:p>
            <a:r>
              <a:rPr lang="en-US" sz="3200" dirty="0" smtClean="0"/>
              <a:t>Emma Thompson: Susan </a:t>
            </a:r>
            <a:r>
              <a:rPr lang="en-US" sz="3200" smtClean="0"/>
              <a:t>Stanton- “AKA” </a:t>
            </a:r>
            <a:r>
              <a:rPr lang="en-US" sz="3200" dirty="0" smtClean="0"/>
              <a:t>Hillary Clinton</a:t>
            </a:r>
          </a:p>
          <a:p>
            <a:r>
              <a:rPr lang="en-US" sz="3200" dirty="0" smtClean="0"/>
              <a:t>John Travolta: Jack Stanton,  “AKA” Bill Clinton.</a:t>
            </a:r>
            <a:endParaRPr lang="en-US" dirty="0" smtClean="0"/>
          </a:p>
          <a:p>
            <a:endParaRPr lang="en-US" dirty="0"/>
          </a:p>
        </p:txBody>
      </p:sp>
    </p:spTree>
    <p:extLst>
      <p:ext uri="{BB962C8B-B14F-4D97-AF65-F5344CB8AC3E}">
        <p14:creationId xmlns:p14="http://schemas.microsoft.com/office/powerpoint/2010/main" val="2508327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a:t>
            </a:r>
            <a:endParaRPr lang="en-US" dirty="0"/>
          </a:p>
        </p:txBody>
      </p:sp>
      <p:sp>
        <p:nvSpPr>
          <p:cNvPr id="3" name="Content Placeholder 2"/>
          <p:cNvSpPr>
            <a:spLocks noGrp="1"/>
          </p:cNvSpPr>
          <p:nvPr>
            <p:ph sz="quarter" idx="13"/>
          </p:nvPr>
        </p:nvSpPr>
        <p:spPr>
          <a:xfrm>
            <a:off x="378230" y="2071708"/>
            <a:ext cx="10394707" cy="3311189"/>
          </a:xfrm>
        </p:spPr>
        <p:txBody>
          <a:bodyPr>
            <a:noAutofit/>
          </a:bodyPr>
          <a:lstStyle/>
          <a:p>
            <a:r>
              <a:rPr lang="en-US" sz="3200" dirty="0"/>
              <a:t>Mike </a:t>
            </a:r>
            <a:r>
              <a:rPr lang="en-US" sz="3200" dirty="0" smtClean="0"/>
              <a:t>Nichols </a:t>
            </a:r>
            <a:r>
              <a:rPr lang="en-US" sz="3200" dirty="0"/>
              <a:t>is a Thinly veiled Account about the 1992 Campaign of Bill Clinton and the people in his campaign including Hillary Clinton. In the movie it discusses how the media influences campaigns. It also discusses how the American media have an insatiable desire for Political Intrigue, which leaves it wide open to manipulation by skilled political operatives.  </a:t>
            </a:r>
          </a:p>
        </p:txBody>
      </p:sp>
    </p:spTree>
    <p:extLst>
      <p:ext uri="{BB962C8B-B14F-4D97-AF65-F5344CB8AC3E}">
        <p14:creationId xmlns:p14="http://schemas.microsoft.com/office/powerpoint/2010/main" val="1783989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sz="3600" dirty="0"/>
              <a:t>Pay close attention to who you find to be the most compelling/interesting </a:t>
            </a:r>
            <a:r>
              <a:rPr lang="en-US" sz="3600" dirty="0" smtClean="0"/>
              <a:t>character. Discuss why?</a:t>
            </a:r>
            <a:endParaRPr lang="en-US" sz="3600" dirty="0"/>
          </a:p>
          <a:p>
            <a:endParaRPr lang="en-US" dirty="0"/>
          </a:p>
        </p:txBody>
      </p:sp>
    </p:spTree>
    <p:extLst>
      <p:ext uri="{BB962C8B-B14F-4D97-AF65-F5344CB8AC3E}">
        <p14:creationId xmlns:p14="http://schemas.microsoft.com/office/powerpoint/2010/main" val="604092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sz="3600" dirty="0"/>
              <a:t>What </a:t>
            </a:r>
            <a:r>
              <a:rPr lang="en-US" sz="3600" dirty="0" smtClean="0"/>
              <a:t>“Character Test” is Delivered in the movie?</a:t>
            </a:r>
            <a:endParaRPr lang="en-US" sz="3600" dirty="0"/>
          </a:p>
          <a:p>
            <a:endParaRPr lang="en-US" dirty="0"/>
          </a:p>
        </p:txBody>
      </p:sp>
    </p:spTree>
    <p:extLst>
      <p:ext uri="{BB962C8B-B14F-4D97-AF65-F5344CB8AC3E}">
        <p14:creationId xmlns:p14="http://schemas.microsoft.com/office/powerpoint/2010/main" val="1758562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sz="3600" dirty="0"/>
              <a:t>What is Galloping TB</a:t>
            </a:r>
            <a:r>
              <a:rPr lang="en-US" sz="3600" dirty="0" smtClean="0"/>
              <a:t>? Hint: It’s not Tuberculosis!</a:t>
            </a:r>
            <a:endParaRPr lang="en-US" sz="3600" dirty="0"/>
          </a:p>
          <a:p>
            <a:endParaRPr lang="en-US" dirty="0"/>
          </a:p>
        </p:txBody>
      </p:sp>
    </p:spTree>
    <p:extLst>
      <p:ext uri="{BB962C8B-B14F-4D97-AF65-F5344CB8AC3E}">
        <p14:creationId xmlns:p14="http://schemas.microsoft.com/office/powerpoint/2010/main" val="2146949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sz="3600" dirty="0"/>
              <a:t>What does the Krispy Kreme scene reveal about Jack Stanton’s (Clinton’s) Character?</a:t>
            </a:r>
          </a:p>
          <a:p>
            <a:endParaRPr lang="en-US" dirty="0"/>
          </a:p>
        </p:txBody>
      </p:sp>
    </p:spTree>
    <p:extLst>
      <p:ext uri="{BB962C8B-B14F-4D97-AF65-F5344CB8AC3E}">
        <p14:creationId xmlns:p14="http://schemas.microsoft.com/office/powerpoint/2010/main" val="682420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images-na.ssl-images-amazon.com/images/I/519V7OfWo2L.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22609" y="1837765"/>
            <a:ext cx="2604613" cy="358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4588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111</TotalTime>
  <Words>167</Words>
  <Application>Microsoft Office PowerPoint</Application>
  <PresentationFormat>Widescreen</PresentationFormat>
  <Paragraphs>13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Impact</vt:lpstr>
      <vt:lpstr>Main Event</vt:lpstr>
      <vt:lpstr>AP Movie: Primary colors</vt:lpstr>
      <vt:lpstr>Some of the Stars</vt:lpstr>
      <vt:lpstr>Roles of The Stars</vt:lpstr>
      <vt:lpstr>Synopsis</vt:lpstr>
      <vt:lpstr>PowerPoint Presentation</vt:lpstr>
      <vt:lpstr>PowerPoint Presentation</vt:lpstr>
      <vt:lpstr>PowerPoint Presentation</vt:lpstr>
      <vt:lpstr>PowerPoint Presentation</vt:lpstr>
      <vt:lpstr>PowerPoint Presentation</vt:lpstr>
    </vt:vector>
  </TitlesOfParts>
  <Company>WCS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Movie: Primary colors</dc:title>
  <dc:creator>James Brady</dc:creator>
  <cp:lastModifiedBy>James Brady</cp:lastModifiedBy>
  <cp:revision>10</cp:revision>
  <dcterms:created xsi:type="dcterms:W3CDTF">2017-10-30T11:03:39Z</dcterms:created>
  <dcterms:modified xsi:type="dcterms:W3CDTF">2017-10-30T15:09:21Z</dcterms:modified>
</cp:coreProperties>
</file>